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7704856" cy="59766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636" y="2545321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u="sng" dirty="0" smtClean="0"/>
              <a:t>Кружковая работа</a:t>
            </a:r>
            <a:endParaRPr lang="ru-RU" sz="44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1295636" y="4468470"/>
            <a:ext cx="5508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Arial Narrow" pitchFamily="34" charset="0"/>
              </a:rPr>
              <a:t>Руководитель: </a:t>
            </a:r>
            <a:r>
              <a:rPr lang="ru-RU" sz="3600" b="1" i="1" dirty="0" err="1" smtClean="0">
                <a:latin typeface="Arial Narrow" pitchFamily="34" charset="0"/>
              </a:rPr>
              <a:t>Куклев</a:t>
            </a:r>
            <a:r>
              <a:rPr lang="ru-RU" sz="3600" b="1" i="1" dirty="0" smtClean="0">
                <a:latin typeface="Arial Narrow" pitchFamily="34" charset="0"/>
              </a:rPr>
              <a:t> И.В.</a:t>
            </a:r>
            <a:endParaRPr lang="ru-RU" sz="3600" b="1" i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718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2656"/>
            <a:ext cx="8208912" cy="61926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19672" y="1179167"/>
            <a:ext cx="5688632" cy="4401205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4000" b="1" i="1" dirty="0">
                <a:solidFill>
                  <a:schemeClr val="bg1"/>
                </a:solidFill>
                <a:latin typeface="Century" pitchFamily="18" charset="0"/>
              </a:rPr>
              <a:t>Спорт становится средством воспитания тогда, когда он - любимое занятие каждого. </a:t>
            </a:r>
            <a:endParaRPr lang="ru-RU" sz="4000" b="1" i="1" dirty="0" smtClean="0">
              <a:solidFill>
                <a:schemeClr val="bg1"/>
              </a:solidFill>
              <a:latin typeface="Century" pitchFamily="18" charset="0"/>
            </a:endParaRPr>
          </a:p>
          <a:p>
            <a:endParaRPr lang="ru-RU" sz="4000" dirty="0">
              <a:solidFill>
                <a:schemeClr val="bg2">
                  <a:lumMod val="40000"/>
                  <a:lumOff val="60000"/>
                </a:schemeClr>
              </a:solidFill>
              <a:latin typeface="Century" pitchFamily="18" charset="0"/>
            </a:endParaRPr>
          </a:p>
          <a:p>
            <a:r>
              <a:rPr lang="ru-RU" sz="40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entury" pitchFamily="18" charset="0"/>
              </a:rPr>
              <a:t>Сухомлинский </a:t>
            </a:r>
            <a:r>
              <a:rPr lang="ru-RU" sz="4000" dirty="0">
                <a:solidFill>
                  <a:schemeClr val="bg2">
                    <a:lumMod val="40000"/>
                    <a:lumOff val="60000"/>
                  </a:schemeClr>
                </a:solidFill>
                <a:latin typeface="Century" pitchFamily="18" charset="0"/>
              </a:rPr>
              <a:t>В. А.</a:t>
            </a:r>
          </a:p>
        </p:txBody>
      </p:sp>
    </p:spTree>
    <p:extLst>
      <p:ext uri="{BB962C8B-B14F-4D97-AF65-F5344CB8AC3E}">
        <p14:creationId xmlns:p14="http://schemas.microsoft.com/office/powerpoint/2010/main" val="2338968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196751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Цели и задачи кружка:</a:t>
            </a:r>
            <a:endParaRPr lang="ru-RU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115616" y="2492896"/>
            <a:ext cx="619268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/>
              <a:t> </a:t>
            </a:r>
            <a:r>
              <a:rPr lang="ru-RU" sz="2200" dirty="0"/>
              <a:t>повышение и обновление уровня материально- технической базы лицея.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/>
              <a:t> </a:t>
            </a:r>
            <a:r>
              <a:rPr lang="ru-RU" sz="2200" dirty="0"/>
              <a:t>выработать у школьников умения использовать средства физической культуры для досуга и отдыха.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/>
              <a:t> </a:t>
            </a:r>
            <a:r>
              <a:rPr lang="ru-RU" sz="2200" dirty="0"/>
              <a:t>укрепление здоровья для противостояния стрессам.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200" dirty="0" smtClean="0"/>
              <a:t> </a:t>
            </a:r>
            <a:r>
              <a:rPr lang="ru-RU" sz="2200" dirty="0"/>
              <a:t>формирование представлений о престижности высокого уровня здоровья.</a:t>
            </a:r>
          </a:p>
          <a:p>
            <a:pPr marL="342900" indent="-342900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0537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268760"/>
            <a:ext cx="74888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/>
              <a:t>Учащиеся лицея  принимают активное участие во внутри школьных, городских, областных и Республиканских спортивно – массовых мероприятиях. Команда лицея по шашкам заняла 2 место, выступали учащаяся 8 «А» класса </a:t>
            </a:r>
            <a:r>
              <a:rPr lang="ru-RU" sz="2000" i="1" dirty="0" err="1"/>
              <a:t>Стоян</a:t>
            </a:r>
            <a:r>
              <a:rPr lang="ru-RU" sz="2000" i="1" dirty="0"/>
              <a:t> Алена заняла 1 место в личном зачете и выступала в составе сборной города в областной спартакиаде школьников.  Учащиеся  6 «Б» класса Каспер Мария заняла 1 место городских  соревнованиях по лыжным гонкам. Иванов Николай 3 место. Сборная команда лицея по фут-залу заняла 2 место в городском турнире. В лицее работают секции по Президентскому многоборью, спортивным играм, шахматам.  Учащиеся лицея посещают бассейн и каток на стадионе «Аксу»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7784" y="650250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/>
              <a:t>Работа кружка</a:t>
            </a:r>
            <a:endParaRPr lang="ru-RU" sz="2800" b="1" u="sng" dirty="0"/>
          </a:p>
        </p:txBody>
      </p:sp>
    </p:spTree>
    <p:extLst>
      <p:ext uri="{BB962C8B-B14F-4D97-AF65-F5344CB8AC3E}">
        <p14:creationId xmlns:p14="http://schemas.microsoft.com/office/powerpoint/2010/main" val="1968838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788267"/>
            <a:ext cx="3672409" cy="2924646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717031"/>
            <a:ext cx="3738522" cy="2968377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9" y="3717032"/>
            <a:ext cx="2993321" cy="296837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18692"/>
            <a:ext cx="3068960" cy="30689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59632" y="134434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Фотоотчёт по работе кружка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549015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4"/>
            <a:ext cx="3384376" cy="31551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3645024"/>
            <a:ext cx="3284985" cy="285978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45024"/>
            <a:ext cx="3600400" cy="28597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04664"/>
            <a:ext cx="3429001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98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3" y="0"/>
            <a:ext cx="4211960" cy="373881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785" y="3122313"/>
            <a:ext cx="4932215" cy="3717032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0"/>
            <a:ext cx="4932040" cy="31409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31" y="3717032"/>
            <a:ext cx="4233591" cy="312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006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48</TotalTime>
  <Words>187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Сара</dc:creator>
  <cp:lastModifiedBy>Татьяна</cp:lastModifiedBy>
  <cp:revision>6</cp:revision>
  <dcterms:created xsi:type="dcterms:W3CDTF">2019-02-27T04:51:46Z</dcterms:created>
  <dcterms:modified xsi:type="dcterms:W3CDTF">2019-02-27T06:07:37Z</dcterms:modified>
</cp:coreProperties>
</file>